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CC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60308-F6F4-4FA4-8DF5-7D8FD763CB7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D52F8-7DC7-4DCD-86A6-929502867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D52F8-7DC7-4DCD-86A6-929502867F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44A0-45F2-4254-9231-49CDF9F9ABAB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4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DCA8-64BE-4F22-9D2C-C70166F60611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8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6345-BA7A-4A1E-B5D2-5D42F725A8AF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658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0D267-22AB-4CFA-B601-80F9C28140D5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9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4662-2C20-4AF9-BD19-F549FD532A4F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0018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B947-0A01-444F-8E82-0B1DAD5AD304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2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4A4-6965-412F-9FAB-03E927B079C5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29C-AF60-4612-899C-8653A4E516BA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4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AA91-2EDD-416E-8F06-D5E91C65F674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9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44170-6272-4D1A-986D-03AC1C92666F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1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1A0F-416B-4636-873F-1ACAC2DFBCB2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4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886D-0551-4A1B-9495-83FD117AD1B8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1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2D4B-844F-4A14-922B-43427EA19C09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3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0AFB-28F7-4ADC-BE19-F779D4DDBE47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88908-D11C-49CD-B8C9-B0FC423F4450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4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12AB-1ABA-4D38-B3CE-EF7B34579E21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5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0138-D6B6-4058-AAEF-4E02E8015C73}" type="datetime1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3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118C7-8522-4B56-8809-72E423A09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597" y="5148775"/>
            <a:ext cx="9819245" cy="1533379"/>
          </a:xfrm>
        </p:spPr>
        <p:txBody>
          <a:bodyPr>
            <a:normAutofit fontScale="90000"/>
          </a:bodyPr>
          <a:lstStyle/>
          <a:p>
            <a:pPr algn="ctr"/>
            <a:r>
              <a:rPr lang="hi-IN" sz="4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सजिलो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Agronomy: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soil study and automated irrigation for plantation and farming in Nepal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ST. XAVIER’S COLLEGE,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Maitighar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411A9A5-3952-4008-AC7B-F935C0A26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6597" y="5022166"/>
            <a:ext cx="9718015" cy="1835834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by:                                                      </a:t>
            </a:r>
          </a:p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Kadel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(2674/070)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Hemanchal Joshi(2688/070)                                                    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Supervisor: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Karmacharya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DE4355-CFDB-4A62-AFF7-00CED408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0"/>
            <a:ext cx="1832784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8DDA46-7849-4010-A641-4830C155AF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3864" y="1603717"/>
            <a:ext cx="2328961" cy="2926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DE4355-CFDB-4A62-AFF7-00CED408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-27296"/>
            <a:ext cx="18327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7916" y="150125"/>
            <a:ext cx="9129902" cy="6707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utomated irrigation systems in Nepal (just a theory) – not implemented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implementation in various SAARC Nations</a:t>
            </a:r>
          </a:p>
          <a:p>
            <a:pPr>
              <a:lnSpc>
                <a:spcPct val="150000"/>
              </a:lnSpc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Modifications: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of database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Research (Agriculture is a unceasing field of study)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use various modules:</a:t>
            </a:r>
          </a:p>
          <a:p>
            <a:pPr lvl="2">
              <a:lnSpc>
                <a:spcPct val="15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(Urban- small scale plantation)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Bluetooth(Research)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GSM (remote areas- farming)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modules ( Very remote areas- No telephones)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slowly flourish with the increment in use of technology.</a:t>
            </a:r>
          </a:p>
          <a:p>
            <a:pPr marL="57150" indent="0">
              <a:lnSpc>
                <a:spcPct val="150000"/>
              </a:lnSpc>
              <a:buNone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579" y="439536"/>
            <a:ext cx="8911687" cy="713371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3957"/>
            <a:ext cx="7634054" cy="51042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feasible idea in an agriculture oriented country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after thorough research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and easy to implement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Blends technology and agriculture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as well as large scale implementation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platform for further research (soil distribution in productivity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 an initiation which can be modified/ improvised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1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259" y="1579453"/>
            <a:ext cx="4067183" cy="128089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THANK YOU 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DE4355-CFDB-4A62-AFF7-00CED408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08" y="2388358"/>
            <a:ext cx="18327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020974-6CF2-48FD-AC2A-8A0055CE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95" y="351692"/>
            <a:ext cx="9760218" cy="11676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CF1459-EDB4-4D0B-ADD8-7DD62758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710" y="1364184"/>
            <a:ext cx="6559826" cy="5088834"/>
          </a:xfrm>
        </p:spPr>
        <p:txBody>
          <a:bodyPr/>
          <a:lstStyle/>
          <a:p>
            <a:r>
              <a:rPr lang="en-US" sz="25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Plants are</a:t>
            </a: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human survival</a:t>
            </a:r>
          </a:p>
          <a:p>
            <a:pPr lvl="1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entities of agriculture/agronomy</a:t>
            </a:r>
          </a:p>
          <a:p>
            <a:pPr marL="457200" lvl="1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i-IN" sz="25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सजिलो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Agronomy is an initiative for </a:t>
            </a:r>
          </a:p>
          <a:p>
            <a:pPr lvl="1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Utilization/Optimization of water resources</a:t>
            </a:r>
          </a:p>
          <a:p>
            <a:pPr lvl="1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idea to blend Agronomy with technology</a:t>
            </a:r>
          </a:p>
          <a:p>
            <a:pPr marL="457200" lvl="1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mechanism with flexible application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2F76E8-B0F5-420C-81DB-13C3556C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4A977-BB1C-4B2E-8B08-D7C81815B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389" y="623888"/>
            <a:ext cx="8181378" cy="2782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xmlns="" id="{1F8CAE3E-1039-4073-96C5-FC3EB242D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579" y="4825062"/>
            <a:ext cx="3380364" cy="170788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</a:rPr>
              <a:t>Lack of systematic irrigation facilities.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</a:rPr>
              <a:t>Few know soils alter productivity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64C09-512D-43BF-BE4B-77E3E14B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5F05B459-FAD6-4EE8-8675-6C993DBBB8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396" t="4308" r="4457" b="13851"/>
          <a:stretch/>
        </p:blipFill>
        <p:spPr>
          <a:xfrm flipH="1">
            <a:off x="4625035" y="2494690"/>
            <a:ext cx="2835275" cy="2265363"/>
          </a:xfr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xmlns="" id="{D615D867-7CB4-4715-B31D-790CF4F58374}"/>
              </a:ext>
            </a:extLst>
          </p:cNvPr>
          <p:cNvSpPr/>
          <p:nvPr/>
        </p:nvSpPr>
        <p:spPr>
          <a:xfrm>
            <a:off x="5782051" y="1642579"/>
            <a:ext cx="1505243" cy="95724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There is so much work left. I have to hurry before the milk boils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xmlns="" id="{2DE64B06-4A44-4AB7-8879-5CCF02504F9B}"/>
              </a:ext>
            </a:extLst>
          </p:cNvPr>
          <p:cNvSpPr/>
          <p:nvPr/>
        </p:nvSpPr>
        <p:spPr>
          <a:xfrm>
            <a:off x="5040514" y="1175322"/>
            <a:ext cx="1438739" cy="1227181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Oh!! It would be a lot easier if the plants could drink water themselves.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19247BC-DAFB-4FA5-B414-6ED53B0F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39" y="1809002"/>
            <a:ext cx="2210946" cy="2951051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xmlns="" id="{B9C00C7D-B3FF-486A-98B2-E920F75BB628}"/>
              </a:ext>
            </a:extLst>
          </p:cNvPr>
          <p:cNvSpPr/>
          <p:nvPr/>
        </p:nvSpPr>
        <p:spPr>
          <a:xfrm>
            <a:off x="6382934" y="1132665"/>
            <a:ext cx="1505243" cy="95724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 love those flowers. Maybe I’ll plant them in my backyard.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xmlns="" id="{E4FAD913-479C-4A26-84BC-0538643EB4D7}"/>
              </a:ext>
            </a:extLst>
          </p:cNvPr>
          <p:cNvSpPr/>
          <p:nvPr/>
        </p:nvSpPr>
        <p:spPr>
          <a:xfrm>
            <a:off x="6443391" y="1099997"/>
            <a:ext cx="1505243" cy="111562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But will they grow in sandy soil? I can that search over the internet but I don’t have time.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xmlns="" id="{CA996E01-5DFF-45A8-9429-A18644A3B99F}"/>
              </a:ext>
            </a:extLst>
          </p:cNvPr>
          <p:cNvSpPr/>
          <p:nvPr/>
        </p:nvSpPr>
        <p:spPr>
          <a:xfrm>
            <a:off x="6595129" y="1224852"/>
            <a:ext cx="1505243" cy="95724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Oh wait!! I go to work early in the morning. Who is going to water them properly?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xmlns="" id="{029C437F-9427-4C59-9797-9982CA4DD6AC}"/>
              </a:ext>
            </a:extLst>
          </p:cNvPr>
          <p:cNvSpPr/>
          <p:nvPr/>
        </p:nvSpPr>
        <p:spPr>
          <a:xfrm>
            <a:off x="6420534" y="1212407"/>
            <a:ext cx="1505243" cy="95724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 guess this is not a good idea.</a:t>
            </a:r>
          </a:p>
        </p:txBody>
      </p:sp>
      <p:sp>
        <p:nvSpPr>
          <p:cNvPr id="29" name="Subtitle 17">
            <a:extLst>
              <a:ext uri="{FF2B5EF4-FFF2-40B4-BE49-F238E27FC236}">
                <a16:creationId xmlns:a16="http://schemas.microsoft.com/office/drawing/2014/main" xmlns="" id="{9A9D46B6-383C-4A42-B00A-76D53C25AAF5}"/>
              </a:ext>
            </a:extLst>
          </p:cNvPr>
          <p:cNvSpPr txBox="1">
            <a:spLocks/>
          </p:cNvSpPr>
          <p:nvPr/>
        </p:nvSpPr>
        <p:spPr>
          <a:xfrm>
            <a:off x="4114647" y="5017577"/>
            <a:ext cx="5739090" cy="2003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</a:rPr>
              <a:t>Lack of time leads to decrease in plantation activities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</a:rPr>
              <a:t>Lack of knowledge of plants.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xmlns="" id="{68311BBE-A680-4F77-8EED-0BA5A5EBCADB}"/>
              </a:ext>
            </a:extLst>
          </p:cNvPr>
          <p:cNvSpPr/>
          <p:nvPr/>
        </p:nvSpPr>
        <p:spPr>
          <a:xfrm>
            <a:off x="5595144" y="1107495"/>
            <a:ext cx="1666166" cy="136283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the tomatoes are not growing properly. Am I planting them right? Is it the soil? Is it the water?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843C878-845A-4009-B7A2-3D29E55C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290" y="1710308"/>
            <a:ext cx="1499812" cy="31708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CA21A5A-8C1C-49D7-97E9-E502D7E34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466" y="2707342"/>
            <a:ext cx="1840058" cy="184005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FBD877-8FCF-423D-B698-325305E06454}"/>
              </a:ext>
            </a:extLst>
          </p:cNvPr>
          <p:cNvSpPr/>
          <p:nvPr/>
        </p:nvSpPr>
        <p:spPr>
          <a:xfrm>
            <a:off x="8594906" y="4698119"/>
            <a:ext cx="2277468" cy="63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Tools and technologies for plantation and irrigation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xmlns="" id="{9CF05DBE-7F08-45F9-A62F-31D143ECEF43}"/>
              </a:ext>
            </a:extLst>
          </p:cNvPr>
          <p:cNvSpPr/>
          <p:nvPr/>
        </p:nvSpPr>
        <p:spPr>
          <a:xfrm>
            <a:off x="6309761" y="1016459"/>
            <a:ext cx="1729967" cy="94925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We haven’t used such technology before. We don’t know much about it. It is a risk to use it for the first time.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xmlns="" id="{CACC9E20-3BFF-4BD5-A224-9DC3BAD8F97E}"/>
              </a:ext>
            </a:extLst>
          </p:cNvPr>
          <p:cNvSpPr/>
          <p:nvPr/>
        </p:nvSpPr>
        <p:spPr>
          <a:xfrm>
            <a:off x="6481346" y="1128869"/>
            <a:ext cx="1729967" cy="94925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We used something this this before but it turned out that idea was not so productive.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F4F588D-1AC5-4A9E-9083-8398BFA6ABAF}"/>
              </a:ext>
            </a:extLst>
          </p:cNvPr>
          <p:cNvSpPr/>
          <p:nvPr/>
        </p:nvSpPr>
        <p:spPr>
          <a:xfrm>
            <a:off x="4062381" y="5228629"/>
            <a:ext cx="5122561" cy="1123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Unable to develop trust due to lack of idea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Prior unpleasant happenings</a:t>
            </a:r>
          </a:p>
        </p:txBody>
      </p:sp>
    </p:spTree>
    <p:extLst>
      <p:ext uri="{BB962C8B-B14F-4D97-AF65-F5344CB8AC3E}">
        <p14:creationId xmlns:p14="http://schemas.microsoft.com/office/powerpoint/2010/main" val="12708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4BFDDF-88FD-4958-935F-9DA126CB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948AB-1C3F-4A0B-B74A-36A4B814F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778" y="1905000"/>
            <a:ext cx="7353045" cy="3517006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  <a:p>
            <a:pPr lvl="0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productivity</a:t>
            </a:r>
          </a:p>
          <a:p>
            <a:pPr lvl="0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plantation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on soil distribution</a:t>
            </a:r>
          </a:p>
          <a:p>
            <a:pPr lvl="0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564527-C8E2-460F-B11F-846D0FA7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2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2A32C00-F727-4E4A-A9C7-FE97CAA0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13346" r="3427" b="13414"/>
          <a:stretch/>
        </p:blipFill>
        <p:spPr>
          <a:xfrm>
            <a:off x="2695520" y="3250552"/>
            <a:ext cx="1151884" cy="940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423608" y="2561426"/>
            <a:ext cx="171868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Arduino Uno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352644" y="4292504"/>
            <a:ext cx="203187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Bluetooth Module HC-05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72" y="4866101"/>
            <a:ext cx="1192510" cy="1192510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58" y="893730"/>
            <a:ext cx="2157186" cy="1617889"/>
          </a:xfrm>
          <a:prstGeom prst="rect">
            <a:avLst/>
          </a:prstGeom>
        </p:spPr>
      </p:pic>
      <p:pic>
        <p:nvPicPr>
          <p:cNvPr id="10" name="Picture 9" descr="https://tctechcrunch2011.files.wordpress.com/2017/02/android-studio-logo.png">
            <a:extLst>
              <a:ext uri="{FF2B5EF4-FFF2-40B4-BE49-F238E27FC236}">
                <a16:creationId xmlns="" xmlns:a16="http://schemas.microsoft.com/office/drawing/2014/main" xmlns:lc="http://schemas.openxmlformats.org/drawingml/2006/lockedCanvas" id="{545991CC-D7C9-4987-8B2C-B5D9BCAB3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t="1357" r="12348"/>
          <a:stretch/>
        </p:blipFill>
        <p:spPr bwMode="auto">
          <a:xfrm>
            <a:off x="8603429" y="2705088"/>
            <a:ext cx="2969872" cy="17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06" y="2838364"/>
            <a:ext cx="2509471" cy="1488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CFD21E-0644-496D-9330-483DB31E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830" y="173388"/>
            <a:ext cx="8911687" cy="7203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TOOLS/PLATFORMS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</a:p>
        </p:txBody>
      </p:sp>
      <p:sp>
        <p:nvSpPr>
          <p:cNvPr id="12" name="Rectangle 11"/>
          <p:cNvSpPr/>
          <p:nvPr/>
        </p:nvSpPr>
        <p:spPr>
          <a:xfrm flipH="1">
            <a:off x="3045664" y="2942702"/>
            <a:ext cx="327546" cy="219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+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018058" y="4708884"/>
            <a:ext cx="327546" cy="219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+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22" name="Elbow Connector 21"/>
          <p:cNvCxnSpPr>
            <a:stCxn id="9" idx="3"/>
            <a:endCxn id="8" idx="3"/>
          </p:cNvCxnSpPr>
          <p:nvPr/>
        </p:nvCxnSpPr>
        <p:spPr>
          <a:xfrm flipH="1">
            <a:off x="3870382" y="1702675"/>
            <a:ext cx="491162" cy="3759681"/>
          </a:xfrm>
          <a:prstGeom prst="bentConnector3">
            <a:avLst>
              <a:gd name="adj1" fmla="val -4654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758288" y="3711474"/>
            <a:ext cx="1516166" cy="9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flipH="1">
            <a:off x="5337813" y="3525466"/>
            <a:ext cx="461266" cy="327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+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2329665" y="6199960"/>
            <a:ext cx="203187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YL -69 Moisture Sensor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6079598" y="4666029"/>
            <a:ext cx="171868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Arduino IDE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flipH="1">
            <a:off x="7963044" y="3547971"/>
            <a:ext cx="461266" cy="327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+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9307773" y="4685697"/>
            <a:ext cx="195008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Android Studio 2.2.3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2" grpId="0"/>
      <p:bldP spid="12" grpId="0" animBg="1"/>
      <p:bldP spid="1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75" y="4944031"/>
            <a:ext cx="1387046" cy="13870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81" y="3098042"/>
            <a:ext cx="1082060" cy="1082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48" y="3344099"/>
            <a:ext cx="1111821" cy="5899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4" b="17681"/>
          <a:stretch/>
        </p:blipFill>
        <p:spPr>
          <a:xfrm>
            <a:off x="4491468" y="1325446"/>
            <a:ext cx="2065486" cy="1303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t="12286" r="75330" b="70285"/>
          <a:stretch/>
        </p:blipFill>
        <p:spPr>
          <a:xfrm>
            <a:off x="9561444" y="2918156"/>
            <a:ext cx="1446663" cy="128140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605151" y="3639072"/>
            <a:ext cx="12807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24211" y="2723338"/>
            <a:ext cx="0" cy="5674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424381" y="1501254"/>
            <a:ext cx="1031115" cy="8325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Power</a:t>
            </a:r>
          </a:p>
          <a:p>
            <a:pPr algn="ctr"/>
            <a:r>
              <a:rPr lang="en-US" sz="1200" dirty="0" smtClean="0"/>
              <a:t>Supply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3" y="4876858"/>
            <a:ext cx="409582" cy="72428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9" idx="2"/>
            <a:endCxn id="22" idx="0"/>
          </p:cNvCxnSpPr>
          <p:nvPr/>
        </p:nvCxnSpPr>
        <p:spPr>
          <a:xfrm>
            <a:off x="2951959" y="3934045"/>
            <a:ext cx="21725" cy="942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2973684" y="5637554"/>
            <a:ext cx="534185" cy="462995"/>
          </a:xfrm>
          <a:prstGeom prst="bentConnector3">
            <a:avLst>
              <a:gd name="adj1" fmla="val 145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6032310" y="2129051"/>
            <a:ext cx="1433015" cy="1173707"/>
          </a:xfrm>
          <a:custGeom>
            <a:avLst/>
            <a:gdLst>
              <a:gd name="connsiteX0" fmla="*/ 0 w 1433015"/>
              <a:gd name="connsiteY0" fmla="*/ 1173707 h 1173707"/>
              <a:gd name="connsiteX1" fmla="*/ 1433015 w 1433015"/>
              <a:gd name="connsiteY1" fmla="*/ 0 h 1173707"/>
              <a:gd name="connsiteX2" fmla="*/ 1433015 w 1433015"/>
              <a:gd name="connsiteY2" fmla="*/ 0 h 1173707"/>
              <a:gd name="connsiteX3" fmla="*/ 1419368 w 1433015"/>
              <a:gd name="connsiteY3" fmla="*/ 27295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3015" h="1173707">
                <a:moveTo>
                  <a:pt x="0" y="1173707"/>
                </a:moveTo>
                <a:lnTo>
                  <a:pt x="1433015" y="0"/>
                </a:lnTo>
                <a:lnTo>
                  <a:pt x="1433015" y="0"/>
                </a:lnTo>
                <a:lnTo>
                  <a:pt x="1419368" y="27295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24381" y="3098042"/>
            <a:ext cx="1501255" cy="836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Relay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8" idx="3"/>
          </p:cNvCxnSpPr>
          <p:nvPr/>
        </p:nvCxnSpPr>
        <p:spPr>
          <a:xfrm>
            <a:off x="6065241" y="3639072"/>
            <a:ext cx="1359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897667" y="3433078"/>
            <a:ext cx="643410" cy="2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745204" y="4274646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Water Motor </a:t>
            </a:r>
            <a:endParaRPr lang="en-US" sz="11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5025" r="14022" b="1044"/>
          <a:stretch/>
        </p:blipFill>
        <p:spPr>
          <a:xfrm>
            <a:off x="7864946" y="4555587"/>
            <a:ext cx="856854" cy="82921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04951" y="5343045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Soil Moisture Sensor</a:t>
            </a:r>
            <a:endParaRPr lang="en-US" sz="1100" dirty="0"/>
          </a:p>
        </p:txBody>
      </p:sp>
      <p:sp>
        <p:nvSpPr>
          <p:cNvPr id="43" name="Rectangle 42"/>
          <p:cNvSpPr/>
          <p:nvPr/>
        </p:nvSpPr>
        <p:spPr>
          <a:xfrm>
            <a:off x="4907854" y="4036119"/>
            <a:ext cx="12522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Microcontroller </a:t>
            </a:r>
          </a:p>
          <a:p>
            <a:pPr algn="ctr"/>
            <a:r>
              <a:rPr lang="en-US" sz="1100" dirty="0" smtClean="0"/>
              <a:t>(Arduino)</a:t>
            </a:r>
            <a:endParaRPr lang="en-US" sz="1100" dirty="0"/>
          </a:p>
        </p:txBody>
      </p:sp>
      <p:sp>
        <p:nvSpPr>
          <p:cNvPr id="44" name="Rectangle 43"/>
          <p:cNvSpPr/>
          <p:nvPr/>
        </p:nvSpPr>
        <p:spPr>
          <a:xfrm>
            <a:off x="4259707" y="2677673"/>
            <a:ext cx="788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smtClean="0"/>
              <a:t>Display</a:t>
            </a:r>
          </a:p>
          <a:p>
            <a:pPr algn="ctr"/>
            <a:r>
              <a:rPr lang="en-US" sz="1000" dirty="0" smtClean="0"/>
              <a:t>(Desktop)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2458306" y="3036322"/>
            <a:ext cx="10134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Bluetooth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2068351" y="5031588"/>
            <a:ext cx="691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Mobile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3625992" y="6308772"/>
            <a:ext cx="7601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User</a:t>
            </a:r>
          </a:p>
          <a:p>
            <a:pPr algn="ctr"/>
            <a:r>
              <a:rPr lang="en-US" sz="1100" dirty="0" smtClean="0"/>
              <a:t>(Farmer)</a:t>
            </a:r>
            <a:endParaRPr lang="en-US" sz="1100" dirty="0"/>
          </a:p>
        </p:txBody>
      </p:sp>
      <p:cxnSp>
        <p:nvCxnSpPr>
          <p:cNvPr id="52" name="Straight Arrow Connector 51"/>
          <p:cNvCxnSpPr>
            <a:endCxn id="39" idx="1"/>
          </p:cNvCxnSpPr>
          <p:nvPr/>
        </p:nvCxnSpPr>
        <p:spPr>
          <a:xfrm>
            <a:off x="6160120" y="4251562"/>
            <a:ext cx="1704826" cy="7186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5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33522" t="23285" r="52950" b="35342"/>
          <a:stretch/>
        </p:blipFill>
        <p:spPr bwMode="auto">
          <a:xfrm>
            <a:off x="1906073" y="1165205"/>
            <a:ext cx="2206625" cy="3667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03948" y="5951133"/>
            <a:ext cx="35902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/>
              </a:rPr>
              <a:t>Working of the Application Interface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/>
            </a:endParaRPr>
          </a:p>
        </p:txBody>
      </p:sp>
      <p:pic>
        <p:nvPicPr>
          <p:cNvPr id="6" name="Content Placeholder 3"/>
          <p:cNvPicPr>
            <a:picLocks/>
          </p:cNvPicPr>
          <p:nvPr/>
        </p:nvPicPr>
        <p:blipFill rotWithShape="1">
          <a:blip r:embed="rId3"/>
          <a:srcRect l="46951" t="23434" r="39983" b="35545"/>
          <a:stretch/>
        </p:blipFill>
        <p:spPr bwMode="auto">
          <a:xfrm>
            <a:off x="4295702" y="1214379"/>
            <a:ext cx="2090080" cy="3667758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021" y="6209997"/>
            <a:ext cx="308910" cy="308910"/>
          </a:xfrm>
          <a:prstGeom prst="rect">
            <a:avLst/>
          </a:prstGeom>
        </p:spPr>
      </p:pic>
      <p:pic>
        <p:nvPicPr>
          <p:cNvPr id="8" name="Content Placeholder 3"/>
          <p:cNvPicPr>
            <a:picLocks/>
          </p:cNvPicPr>
          <p:nvPr/>
        </p:nvPicPr>
        <p:blipFill rotWithShape="1">
          <a:blip r:embed="rId5"/>
          <a:srcRect l="28220" t="29306" r="25947" b="22861"/>
          <a:stretch/>
        </p:blipFill>
        <p:spPr bwMode="auto">
          <a:xfrm>
            <a:off x="6478873" y="1183528"/>
            <a:ext cx="5221755" cy="3729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21" y="6362397"/>
            <a:ext cx="308910" cy="308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221" y="6514797"/>
            <a:ext cx="308910" cy="308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40" y="1201852"/>
            <a:ext cx="2177703" cy="36928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23" y="1177814"/>
            <a:ext cx="2101036" cy="37351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21" y="6667197"/>
            <a:ext cx="308910" cy="3089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" y="6952351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9" y="6971997"/>
            <a:ext cx="308910" cy="3089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95" y="6055542"/>
            <a:ext cx="308910" cy="308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36" y="1199945"/>
            <a:ext cx="2580164" cy="45869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5" y="1248762"/>
            <a:ext cx="2593960" cy="46114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03" y="1292738"/>
            <a:ext cx="2552704" cy="45381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" y="6819597"/>
            <a:ext cx="308910" cy="30891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93675" y="128588"/>
            <a:ext cx="7979654" cy="84613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DELIVERABLES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2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48359 -0.4662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2 0.02755 L 0.46367 -0.43865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64127 -0.5557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57" y="-2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45912 0.12986 L 0.02265 -0.2997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-2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9323 0.04421 L 0.42578 -0.50417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51" y="-2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25" y="1152907"/>
            <a:ext cx="3769775" cy="4472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interfacing:</a:t>
            </a:r>
          </a:p>
          <a:p>
            <a:pPr marL="0" indent="0">
              <a:buNone/>
            </a:pP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9" r="275" b="9775"/>
          <a:stretch/>
        </p:blipFill>
        <p:spPr>
          <a:xfrm rot="5400000">
            <a:off x="6940739" y="1580953"/>
            <a:ext cx="4810746" cy="5279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" b="11352"/>
          <a:stretch/>
        </p:blipFill>
        <p:spPr>
          <a:xfrm rot="5400000">
            <a:off x="1077703" y="1103803"/>
            <a:ext cx="4810744" cy="62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52696"/>
            <a:ext cx="8911687" cy="64359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CRITICAL ANALYSIS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397" y="970344"/>
            <a:ext cx="9707871" cy="58859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is a flexible idea emerged after thorough case study at NARC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poorly managed irrigation facilities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eckless use of resources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of technology in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shows: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irrigation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sensing (can be used for further research)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soil for better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Applicability (No Internet, No android devices No problem)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713</TotalTime>
  <Words>542</Words>
  <Application>Microsoft Office PowerPoint</Application>
  <PresentationFormat>Widescreen</PresentationFormat>
  <Paragraphs>115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Century Gothic</vt:lpstr>
      <vt:lpstr>Mangal</vt:lpstr>
      <vt:lpstr>Stencil</vt:lpstr>
      <vt:lpstr>Times New Roman</vt:lpstr>
      <vt:lpstr>Wingdings</vt:lpstr>
      <vt:lpstr>Wingdings 3</vt:lpstr>
      <vt:lpstr>Wisp</vt:lpstr>
      <vt:lpstr>सजिलो Agronomy: IoT in soil study and automated irrigation for plantation and farming in Nepal        ST. XAVIER’S COLLEGE, Maitighar   </vt:lpstr>
      <vt:lpstr>INTRODUCTION</vt:lpstr>
      <vt:lpstr>PROBLEM STATEMENTS</vt:lpstr>
      <vt:lpstr>PROJECT OBJECTIVES</vt:lpstr>
      <vt:lpstr>TOOLS/PLATFORMS USED </vt:lpstr>
      <vt:lpstr>SYSTEM ARCHITECTURE</vt:lpstr>
      <vt:lpstr>PROJECT DELIVERABLES</vt:lpstr>
      <vt:lpstr>PowerPoint Presentation</vt:lpstr>
      <vt:lpstr> CRITICAL ANALYSIS</vt:lpstr>
      <vt:lpstr>PowerPoint Presentation</vt:lpstr>
      <vt:lpstr>CONCLUSION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सजिलो Agronomy: IoT in soil study and automated irrigation for plantation and farming in Nepal</dc:title>
  <dc:creator>Hemanchal Joshi</dc:creator>
  <cp:lastModifiedBy>Anu Kadel</cp:lastModifiedBy>
  <cp:revision>52</cp:revision>
  <dcterms:created xsi:type="dcterms:W3CDTF">2017-08-04T02:20:59Z</dcterms:created>
  <dcterms:modified xsi:type="dcterms:W3CDTF">2017-08-05T16:19:42Z</dcterms:modified>
</cp:coreProperties>
</file>